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Amiko" pitchFamily="2" charset="77"/>
      <p:regular r:id="rId21"/>
      <p:bold r:id="rId22"/>
    </p:embeddedFont>
    <p:embeddedFont>
      <p:font typeface="Epilogue" pitchFamily="2" charset="77"/>
      <p:regular r:id="rId23"/>
      <p:bold r:id="rId24"/>
      <p:italic r:id="rId25"/>
      <p:boldItalic r:id="rId26"/>
    </p:embeddedFont>
    <p:embeddedFont>
      <p:font typeface="Epilogue Light" pitchFamily="2" charset="77"/>
      <p:regular r:id="rId27"/>
      <p:bold r:id="rId28"/>
      <p:italic r:id="rId29"/>
      <p:boldItalic r:id="rId30"/>
    </p:embeddedFont>
    <p:embeddedFont>
      <p:font typeface="Nunito Light" panose="020F0302020204030204" pitchFamily="34" charset="0"/>
      <p:regular r:id="rId31"/>
      <p: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aleway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2"/>
  </p:normalViewPr>
  <p:slideViewPr>
    <p:cSldViewPr snapToGrid="0">
      <p:cViewPr varScale="1">
        <p:scale>
          <a:sx n="144" d="100"/>
          <a:sy n="144" d="100"/>
        </p:scale>
        <p:origin x="81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c216cd89bf_2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g2c216cd89bf_2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6b7a02dc7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6b7a02dc7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6b7a02dc7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6b7a02dc7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c216cd89bf_18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c216cd89bf_18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c216cd89bf_18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g2c216cd89bf_18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c216cd89bf_2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g2c216cd89bf_2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c216cd89bf_2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8" name="Google Shape;1078;g2c216cd89bf_2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c216cd89bf_18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g2c216cd89bf_18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c216cd89bf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g2c216cd89bf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216cd89bf_2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g2c216cd89bf_2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6b7a02dc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g26b7a02dc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c216cd89bf_2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g2c216cd89bf_2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216cd89bf_2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g2c216cd89bf_2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c216cd89b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c216cd89b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216cd89bf_1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216cd89bf_1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c216cd89bf_1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c216cd89bf_1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c216cd89bf_1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c216cd89bf_1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057500" y="651125"/>
            <a:ext cx="4010100" cy="30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057500" y="3718073"/>
            <a:ext cx="31107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58" name="Google Shape;58;p14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2" name="Google Shape;62;p1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" name="Google Shape;68;p14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7" name="Google Shape;77;p14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98" name="Google Shape;98;p14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102" name="Google Shape;102;p14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106" name="Google Shape;106;p1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>
            <a:spLocks noGrp="1"/>
          </p:cNvSpPr>
          <p:nvPr>
            <p:ph type="pic" idx="2"/>
          </p:nvPr>
        </p:nvSpPr>
        <p:spPr>
          <a:xfrm>
            <a:off x="5714300" y="1068375"/>
            <a:ext cx="2577300" cy="3459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720000" y="1070176"/>
            <a:ext cx="7704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114" name="Google Shape;114;p15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118" name="Google Shape;118;p15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122" name="Google Shape;122;p1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128" name="Google Shape;128;p15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8270040" y="-670012"/>
            <a:ext cx="1695041" cy="1687727"/>
            <a:chOff x="5010334" y="-947702"/>
            <a:chExt cx="1842636" cy="1834885"/>
          </a:xfrm>
        </p:grpSpPr>
        <p:sp>
          <p:nvSpPr>
            <p:cNvPr id="149" name="Google Shape;149;p15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53" name="Google Shape;153;p15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2"/>
          </p:nvPr>
        </p:nvSpPr>
        <p:spPr>
          <a:xfrm>
            <a:off x="1129988" y="17094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3"/>
          </p:nvPr>
        </p:nvSpPr>
        <p:spPr>
          <a:xfrm>
            <a:off x="5020613" y="17094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4"/>
          </p:nvPr>
        </p:nvSpPr>
        <p:spPr>
          <a:xfrm>
            <a:off x="1129988" y="26730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 idx="5"/>
          </p:nvPr>
        </p:nvSpPr>
        <p:spPr>
          <a:xfrm>
            <a:off x="5020613" y="26730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idx="6"/>
          </p:nvPr>
        </p:nvSpPr>
        <p:spPr>
          <a:xfrm>
            <a:off x="1129988" y="36366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 idx="7"/>
          </p:nvPr>
        </p:nvSpPr>
        <p:spPr>
          <a:xfrm>
            <a:off x="5020613" y="36366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2093288" y="17094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8"/>
          </p:nvPr>
        </p:nvSpPr>
        <p:spPr>
          <a:xfrm>
            <a:off x="2093288" y="267307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9"/>
          </p:nvPr>
        </p:nvSpPr>
        <p:spPr>
          <a:xfrm>
            <a:off x="2093288" y="36366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3"/>
          </p:nvPr>
        </p:nvSpPr>
        <p:spPr>
          <a:xfrm>
            <a:off x="5984441" y="17094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4"/>
          </p:nvPr>
        </p:nvSpPr>
        <p:spPr>
          <a:xfrm>
            <a:off x="5983913" y="26730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15"/>
          </p:nvPr>
        </p:nvSpPr>
        <p:spPr>
          <a:xfrm>
            <a:off x="5984441" y="36366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6" name="Google Shape;176;p16"/>
          <p:cNvGrpSpPr/>
          <p:nvPr/>
        </p:nvGrpSpPr>
        <p:grpSpPr>
          <a:xfrm rot="10800000" flipH="1">
            <a:off x="1" y="2950658"/>
            <a:ext cx="1393728" cy="2193670"/>
            <a:chOff x="-5" y="3169540"/>
            <a:chExt cx="1254142" cy="1973967"/>
          </a:xfrm>
        </p:grpSpPr>
        <p:sp>
          <p:nvSpPr>
            <p:cNvPr id="177" name="Google Shape;177;p16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10800000" flipH="1">
            <a:off x="7267069" y="0"/>
            <a:ext cx="1877091" cy="3072458"/>
            <a:chOff x="6808150" y="1320878"/>
            <a:chExt cx="2335852" cy="3823368"/>
          </a:xfrm>
        </p:grpSpPr>
        <p:sp>
          <p:nvSpPr>
            <p:cNvPr id="181" name="Google Shape;181;p16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 flipH="1">
            <a:off x="255165" y="169559"/>
            <a:ext cx="369317" cy="739889"/>
            <a:chOff x="8246118" y="539509"/>
            <a:chExt cx="369317" cy="739889"/>
          </a:xfrm>
        </p:grpSpPr>
        <p:sp>
          <p:nvSpPr>
            <p:cNvPr id="185" name="Google Shape;185;p1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91" name="Google Shape;191;p16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/>
          <p:nvPr/>
        </p:nvSpPr>
        <p:spPr>
          <a:xfrm rot="10800000" flipH="1">
            <a:off x="8671478" y="3628115"/>
            <a:ext cx="1176000" cy="1182300"/>
          </a:xfrm>
          <a:prstGeom prst="chord">
            <a:avLst>
              <a:gd name="adj1" fmla="val 5371555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6"/>
          <p:cNvSpPr/>
          <p:nvPr/>
        </p:nvSpPr>
        <p:spPr>
          <a:xfrm rot="5400000" flipH="1">
            <a:off x="8397290" y="3609291"/>
            <a:ext cx="1220123" cy="1220412"/>
          </a:xfrm>
          <a:custGeom>
            <a:avLst/>
            <a:gdLst/>
            <a:ahLst/>
            <a:cxnLst/>
            <a:rect l="l" t="t" r="r" b="b"/>
            <a:pathLst>
              <a:path w="1594932" h="1595310" extrusionOk="0">
                <a:moveTo>
                  <a:pt x="227193" y="1350513"/>
                </a:moveTo>
                <a:lnTo>
                  <a:pt x="223529" y="1350513"/>
                </a:lnTo>
                <a:cubicBezTo>
                  <a:pt x="228109" y="1355097"/>
                  <a:pt x="231774" y="1358764"/>
                  <a:pt x="236354" y="1363348"/>
                </a:cubicBezTo>
                <a:lnTo>
                  <a:pt x="236354" y="1359681"/>
                </a:lnTo>
                <a:lnTo>
                  <a:pt x="505688" y="1359681"/>
                </a:lnTo>
                <a:lnTo>
                  <a:pt x="505688" y="1540300"/>
                </a:lnTo>
                <a:cubicBezTo>
                  <a:pt x="508436" y="1541216"/>
                  <a:pt x="512101" y="1542133"/>
                  <a:pt x="514849" y="1543967"/>
                </a:cubicBezTo>
                <a:lnTo>
                  <a:pt x="514849" y="1360598"/>
                </a:lnTo>
                <a:lnTo>
                  <a:pt x="785099" y="1360598"/>
                </a:lnTo>
                <a:lnTo>
                  <a:pt x="785099" y="1595310"/>
                </a:lnTo>
                <a:cubicBezTo>
                  <a:pt x="787847" y="1595310"/>
                  <a:pt x="791512" y="1595310"/>
                  <a:pt x="794260" y="1595310"/>
                </a:cubicBezTo>
                <a:lnTo>
                  <a:pt x="794260" y="1360598"/>
                </a:lnTo>
                <a:lnTo>
                  <a:pt x="1064510" y="1360598"/>
                </a:lnTo>
                <a:lnTo>
                  <a:pt x="1064510" y="1549468"/>
                </a:lnTo>
                <a:cubicBezTo>
                  <a:pt x="1067258" y="1548551"/>
                  <a:pt x="1070923" y="1547634"/>
                  <a:pt x="1073671" y="1545801"/>
                </a:cubicBezTo>
                <a:lnTo>
                  <a:pt x="1073671" y="1359681"/>
                </a:lnTo>
                <a:lnTo>
                  <a:pt x="1343921" y="1359681"/>
                </a:lnTo>
                <a:lnTo>
                  <a:pt x="1343921" y="1377101"/>
                </a:lnTo>
                <a:cubicBezTo>
                  <a:pt x="1346669" y="1374351"/>
                  <a:pt x="1350334" y="1371600"/>
                  <a:pt x="1353082" y="1368849"/>
                </a:cubicBezTo>
                <a:lnTo>
                  <a:pt x="1353082" y="1359681"/>
                </a:lnTo>
                <a:lnTo>
                  <a:pt x="1362243" y="1359681"/>
                </a:lnTo>
                <a:cubicBezTo>
                  <a:pt x="1364991" y="1356931"/>
                  <a:pt x="1367739" y="1353263"/>
                  <a:pt x="1371404" y="1350513"/>
                </a:cubicBezTo>
                <a:lnTo>
                  <a:pt x="1353082" y="1350513"/>
                </a:lnTo>
                <a:lnTo>
                  <a:pt x="1353082" y="1080043"/>
                </a:lnTo>
                <a:lnTo>
                  <a:pt x="1542715" y="1080043"/>
                </a:lnTo>
                <a:cubicBezTo>
                  <a:pt x="1543631" y="1077293"/>
                  <a:pt x="1545463" y="1073626"/>
                  <a:pt x="1546379" y="1070875"/>
                </a:cubicBezTo>
                <a:lnTo>
                  <a:pt x="1353998" y="1070875"/>
                </a:lnTo>
                <a:lnTo>
                  <a:pt x="1353998" y="801322"/>
                </a:lnTo>
                <a:lnTo>
                  <a:pt x="1594933" y="801322"/>
                </a:lnTo>
                <a:cubicBezTo>
                  <a:pt x="1594933" y="800406"/>
                  <a:pt x="1594933" y="799489"/>
                  <a:pt x="1594933" y="797655"/>
                </a:cubicBezTo>
                <a:cubicBezTo>
                  <a:pt x="1594933" y="795821"/>
                  <a:pt x="1594933" y="793988"/>
                  <a:pt x="1594933" y="792154"/>
                </a:cubicBezTo>
                <a:lnTo>
                  <a:pt x="1353998" y="792154"/>
                </a:lnTo>
                <a:lnTo>
                  <a:pt x="1353998" y="521685"/>
                </a:lnTo>
                <a:lnTo>
                  <a:pt x="1545463" y="521685"/>
                </a:lnTo>
                <a:cubicBezTo>
                  <a:pt x="1544547" y="518934"/>
                  <a:pt x="1543631" y="515267"/>
                  <a:pt x="1541799" y="512516"/>
                </a:cubicBezTo>
                <a:lnTo>
                  <a:pt x="1353082" y="512516"/>
                </a:lnTo>
                <a:lnTo>
                  <a:pt x="1353082" y="242047"/>
                </a:lnTo>
                <a:lnTo>
                  <a:pt x="1368656" y="242047"/>
                </a:lnTo>
                <a:cubicBezTo>
                  <a:pt x="1365907" y="239296"/>
                  <a:pt x="1363159" y="235629"/>
                  <a:pt x="1359495" y="232879"/>
                </a:cubicBezTo>
                <a:lnTo>
                  <a:pt x="1353082" y="232879"/>
                </a:lnTo>
                <a:lnTo>
                  <a:pt x="1353082" y="226461"/>
                </a:lnTo>
                <a:cubicBezTo>
                  <a:pt x="1350334" y="223710"/>
                  <a:pt x="1346669" y="220960"/>
                  <a:pt x="1343921" y="218209"/>
                </a:cubicBezTo>
                <a:lnTo>
                  <a:pt x="1343921" y="233795"/>
                </a:lnTo>
                <a:lnTo>
                  <a:pt x="1073671" y="233795"/>
                </a:lnTo>
                <a:lnTo>
                  <a:pt x="1073671" y="50426"/>
                </a:lnTo>
                <a:cubicBezTo>
                  <a:pt x="1070923" y="49510"/>
                  <a:pt x="1067258" y="48593"/>
                  <a:pt x="1064510" y="46759"/>
                </a:cubicBezTo>
                <a:lnTo>
                  <a:pt x="1064510" y="232879"/>
                </a:lnTo>
                <a:lnTo>
                  <a:pt x="794260" y="232879"/>
                </a:lnTo>
                <a:lnTo>
                  <a:pt x="794260" y="0"/>
                </a:lnTo>
                <a:cubicBezTo>
                  <a:pt x="791512" y="0"/>
                  <a:pt x="787847" y="0"/>
                  <a:pt x="785099" y="0"/>
                </a:cubicBezTo>
                <a:lnTo>
                  <a:pt x="785099" y="232879"/>
                </a:lnTo>
                <a:lnTo>
                  <a:pt x="514849" y="232879"/>
                </a:lnTo>
                <a:lnTo>
                  <a:pt x="514849" y="51343"/>
                </a:lnTo>
                <a:cubicBezTo>
                  <a:pt x="512101" y="52260"/>
                  <a:pt x="508436" y="53177"/>
                  <a:pt x="505688" y="55011"/>
                </a:cubicBezTo>
                <a:lnTo>
                  <a:pt x="505688" y="232879"/>
                </a:lnTo>
                <a:lnTo>
                  <a:pt x="235438" y="232879"/>
                </a:lnTo>
                <a:lnTo>
                  <a:pt x="235438" y="231962"/>
                </a:lnTo>
                <a:cubicBezTo>
                  <a:pt x="231774" y="235629"/>
                  <a:pt x="229025" y="239296"/>
                  <a:pt x="225361" y="242047"/>
                </a:cubicBezTo>
                <a:lnTo>
                  <a:pt x="226277" y="242047"/>
                </a:lnTo>
                <a:lnTo>
                  <a:pt x="226277" y="512516"/>
                </a:lnTo>
                <a:lnTo>
                  <a:pt x="52218" y="512516"/>
                </a:lnTo>
                <a:cubicBezTo>
                  <a:pt x="51302" y="515267"/>
                  <a:pt x="49470" y="518934"/>
                  <a:pt x="48553" y="521685"/>
                </a:cubicBezTo>
                <a:lnTo>
                  <a:pt x="226277" y="521685"/>
                </a:lnTo>
                <a:lnTo>
                  <a:pt x="226277" y="792154"/>
                </a:lnTo>
                <a:lnTo>
                  <a:pt x="0" y="792154"/>
                </a:lnTo>
                <a:cubicBezTo>
                  <a:pt x="0" y="793988"/>
                  <a:pt x="0" y="795821"/>
                  <a:pt x="0" y="797655"/>
                </a:cubicBezTo>
                <a:cubicBezTo>
                  <a:pt x="0" y="798572"/>
                  <a:pt x="0" y="799489"/>
                  <a:pt x="0" y="801322"/>
                </a:cubicBezTo>
                <a:lnTo>
                  <a:pt x="226277" y="801322"/>
                </a:lnTo>
                <a:lnTo>
                  <a:pt x="226277" y="1071792"/>
                </a:lnTo>
                <a:lnTo>
                  <a:pt x="47637" y="1071792"/>
                </a:lnTo>
                <a:cubicBezTo>
                  <a:pt x="48553" y="1074542"/>
                  <a:pt x="49470" y="1078210"/>
                  <a:pt x="51302" y="1080960"/>
                </a:cubicBezTo>
                <a:lnTo>
                  <a:pt x="226277" y="1080960"/>
                </a:lnTo>
                <a:lnTo>
                  <a:pt x="226277" y="1350513"/>
                </a:lnTo>
                <a:close/>
                <a:moveTo>
                  <a:pt x="1073671" y="242964"/>
                </a:moveTo>
                <a:lnTo>
                  <a:pt x="1343921" y="242964"/>
                </a:lnTo>
                <a:lnTo>
                  <a:pt x="1343921" y="513433"/>
                </a:lnTo>
                <a:lnTo>
                  <a:pt x="1073671" y="513433"/>
                </a:lnTo>
                <a:lnTo>
                  <a:pt x="1073671" y="242964"/>
                </a:lnTo>
                <a:close/>
                <a:moveTo>
                  <a:pt x="1073671" y="521685"/>
                </a:moveTo>
                <a:lnTo>
                  <a:pt x="1343921" y="521685"/>
                </a:lnTo>
                <a:lnTo>
                  <a:pt x="1343921" y="792154"/>
                </a:lnTo>
                <a:lnTo>
                  <a:pt x="1073671" y="792154"/>
                </a:lnTo>
                <a:lnTo>
                  <a:pt x="1073671" y="521685"/>
                </a:lnTo>
                <a:close/>
                <a:moveTo>
                  <a:pt x="1073671" y="801322"/>
                </a:moveTo>
                <a:lnTo>
                  <a:pt x="1343921" y="801322"/>
                </a:lnTo>
                <a:lnTo>
                  <a:pt x="1343921" y="1071792"/>
                </a:lnTo>
                <a:lnTo>
                  <a:pt x="1073671" y="1071792"/>
                </a:lnTo>
                <a:lnTo>
                  <a:pt x="1073671" y="801322"/>
                </a:lnTo>
                <a:close/>
                <a:moveTo>
                  <a:pt x="1073671" y="1080960"/>
                </a:moveTo>
                <a:lnTo>
                  <a:pt x="1343921" y="1080960"/>
                </a:lnTo>
                <a:lnTo>
                  <a:pt x="1343921" y="1351429"/>
                </a:lnTo>
                <a:lnTo>
                  <a:pt x="1073671" y="1351429"/>
                </a:lnTo>
                <a:lnTo>
                  <a:pt x="1073671" y="1080960"/>
                </a:lnTo>
                <a:close/>
                <a:moveTo>
                  <a:pt x="794260" y="242964"/>
                </a:moveTo>
                <a:lnTo>
                  <a:pt x="1064510" y="242964"/>
                </a:lnTo>
                <a:lnTo>
                  <a:pt x="1064510" y="513433"/>
                </a:lnTo>
                <a:lnTo>
                  <a:pt x="794260" y="513433"/>
                </a:lnTo>
                <a:lnTo>
                  <a:pt x="794260" y="242964"/>
                </a:lnTo>
                <a:close/>
                <a:moveTo>
                  <a:pt x="794260" y="521685"/>
                </a:moveTo>
                <a:lnTo>
                  <a:pt x="1064510" y="521685"/>
                </a:lnTo>
                <a:lnTo>
                  <a:pt x="1064510" y="792154"/>
                </a:lnTo>
                <a:lnTo>
                  <a:pt x="794260" y="792154"/>
                </a:lnTo>
                <a:lnTo>
                  <a:pt x="794260" y="521685"/>
                </a:lnTo>
                <a:close/>
                <a:moveTo>
                  <a:pt x="794260" y="801322"/>
                </a:moveTo>
                <a:lnTo>
                  <a:pt x="1064510" y="801322"/>
                </a:lnTo>
                <a:lnTo>
                  <a:pt x="1064510" y="1071792"/>
                </a:lnTo>
                <a:lnTo>
                  <a:pt x="794260" y="1071792"/>
                </a:lnTo>
                <a:lnTo>
                  <a:pt x="794260" y="801322"/>
                </a:lnTo>
                <a:close/>
                <a:moveTo>
                  <a:pt x="794260" y="1080960"/>
                </a:moveTo>
                <a:lnTo>
                  <a:pt x="1064510" y="1080960"/>
                </a:lnTo>
                <a:lnTo>
                  <a:pt x="1064510" y="1351429"/>
                </a:lnTo>
                <a:lnTo>
                  <a:pt x="794260" y="1351429"/>
                </a:lnTo>
                <a:lnTo>
                  <a:pt x="794260" y="1080960"/>
                </a:lnTo>
                <a:close/>
                <a:moveTo>
                  <a:pt x="514849" y="242964"/>
                </a:moveTo>
                <a:lnTo>
                  <a:pt x="785099" y="242964"/>
                </a:lnTo>
                <a:lnTo>
                  <a:pt x="785099" y="513433"/>
                </a:lnTo>
                <a:lnTo>
                  <a:pt x="514849" y="513433"/>
                </a:lnTo>
                <a:lnTo>
                  <a:pt x="514849" y="242964"/>
                </a:lnTo>
                <a:close/>
                <a:moveTo>
                  <a:pt x="514849" y="521685"/>
                </a:moveTo>
                <a:lnTo>
                  <a:pt x="785099" y="521685"/>
                </a:lnTo>
                <a:lnTo>
                  <a:pt x="785099" y="792154"/>
                </a:lnTo>
                <a:lnTo>
                  <a:pt x="514849" y="792154"/>
                </a:lnTo>
                <a:lnTo>
                  <a:pt x="514849" y="521685"/>
                </a:lnTo>
                <a:close/>
                <a:moveTo>
                  <a:pt x="514849" y="801322"/>
                </a:moveTo>
                <a:lnTo>
                  <a:pt x="785099" y="801322"/>
                </a:lnTo>
                <a:lnTo>
                  <a:pt x="785099" y="1071792"/>
                </a:lnTo>
                <a:lnTo>
                  <a:pt x="514849" y="1071792"/>
                </a:lnTo>
                <a:lnTo>
                  <a:pt x="514849" y="801322"/>
                </a:lnTo>
                <a:close/>
                <a:moveTo>
                  <a:pt x="514849" y="1080960"/>
                </a:moveTo>
                <a:lnTo>
                  <a:pt x="785099" y="1080960"/>
                </a:lnTo>
                <a:lnTo>
                  <a:pt x="785099" y="1351429"/>
                </a:lnTo>
                <a:lnTo>
                  <a:pt x="514849" y="1351429"/>
                </a:lnTo>
                <a:lnTo>
                  <a:pt x="514849" y="1080960"/>
                </a:lnTo>
                <a:close/>
                <a:moveTo>
                  <a:pt x="236354" y="242964"/>
                </a:moveTo>
                <a:lnTo>
                  <a:pt x="505688" y="242964"/>
                </a:lnTo>
                <a:lnTo>
                  <a:pt x="505688" y="513433"/>
                </a:lnTo>
                <a:lnTo>
                  <a:pt x="235438" y="513433"/>
                </a:lnTo>
                <a:lnTo>
                  <a:pt x="235438" y="242964"/>
                </a:lnTo>
                <a:close/>
                <a:moveTo>
                  <a:pt x="236354" y="521685"/>
                </a:moveTo>
                <a:lnTo>
                  <a:pt x="505688" y="521685"/>
                </a:lnTo>
                <a:lnTo>
                  <a:pt x="505688" y="792154"/>
                </a:lnTo>
                <a:lnTo>
                  <a:pt x="235438" y="792154"/>
                </a:lnTo>
                <a:lnTo>
                  <a:pt x="235438" y="521685"/>
                </a:lnTo>
                <a:close/>
                <a:moveTo>
                  <a:pt x="236354" y="801322"/>
                </a:moveTo>
                <a:lnTo>
                  <a:pt x="505688" y="801322"/>
                </a:lnTo>
                <a:lnTo>
                  <a:pt x="505688" y="1071792"/>
                </a:lnTo>
                <a:lnTo>
                  <a:pt x="235438" y="1071792"/>
                </a:lnTo>
                <a:lnTo>
                  <a:pt x="235438" y="801322"/>
                </a:lnTo>
                <a:close/>
                <a:moveTo>
                  <a:pt x="236354" y="1080960"/>
                </a:moveTo>
                <a:lnTo>
                  <a:pt x="505688" y="1080960"/>
                </a:lnTo>
                <a:lnTo>
                  <a:pt x="505688" y="1351429"/>
                </a:lnTo>
                <a:lnTo>
                  <a:pt x="235438" y="1351429"/>
                </a:lnTo>
                <a:lnTo>
                  <a:pt x="235438" y="10809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xfrm>
            <a:off x="985425" y="2001200"/>
            <a:ext cx="3296400" cy="2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985425" y="941025"/>
            <a:ext cx="32964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>
            <a:spLocks noGrp="1"/>
          </p:cNvSpPr>
          <p:nvPr>
            <p:ph type="pic" idx="2"/>
          </p:nvPr>
        </p:nvSpPr>
        <p:spPr>
          <a:xfrm>
            <a:off x="5371575" y="539500"/>
            <a:ext cx="27870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06" name="Google Shape;206;p17"/>
          <p:cNvGrpSpPr/>
          <p:nvPr/>
        </p:nvGrpSpPr>
        <p:grpSpPr>
          <a:xfrm rot="10800000"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07" name="Google Shape;207;p17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11" name="Google Shape;211;p17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-265260" y="-470399"/>
            <a:ext cx="1695041" cy="1687727"/>
            <a:chOff x="5010334" y="-947702"/>
            <a:chExt cx="1842636" cy="1834885"/>
          </a:xfrm>
        </p:grpSpPr>
        <p:sp>
          <p:nvSpPr>
            <p:cNvPr id="215" name="Google Shape;215;p17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4275775" y="2368350"/>
            <a:ext cx="33630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title" idx="2"/>
          </p:nvPr>
        </p:nvSpPr>
        <p:spPr>
          <a:xfrm>
            <a:off x="4275775" y="1374150"/>
            <a:ext cx="13326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8"/>
          <p:cNvSpPr>
            <a:spLocks noGrp="1"/>
          </p:cNvSpPr>
          <p:nvPr>
            <p:ph type="pic" idx="3"/>
          </p:nvPr>
        </p:nvSpPr>
        <p:spPr>
          <a:xfrm>
            <a:off x="791861" y="463300"/>
            <a:ext cx="27606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23" name="Google Shape;223;p18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24" name="Google Shape;224;p18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228" name="Google Shape;228;p18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7782940" y="-304374"/>
            <a:ext cx="1695041" cy="1687727"/>
            <a:chOff x="5010334" y="-947702"/>
            <a:chExt cx="1842636" cy="1834885"/>
          </a:xfrm>
        </p:grpSpPr>
        <p:sp>
          <p:nvSpPr>
            <p:cNvPr id="232" name="Google Shape;232;p18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8347732" y="2785309"/>
            <a:ext cx="369317" cy="739889"/>
            <a:chOff x="8246118" y="539509"/>
            <a:chExt cx="369317" cy="739889"/>
          </a:xfrm>
        </p:grpSpPr>
        <p:sp>
          <p:nvSpPr>
            <p:cNvPr id="236" name="Google Shape;236;p1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8"/>
          <p:cNvGrpSpPr/>
          <p:nvPr/>
        </p:nvGrpSpPr>
        <p:grpSpPr>
          <a:xfrm rot="5400000">
            <a:off x="616063" y="-9325"/>
            <a:ext cx="194347" cy="505001"/>
            <a:chOff x="5025077" y="4050620"/>
            <a:chExt cx="272081" cy="706888"/>
          </a:xfrm>
        </p:grpSpPr>
        <p:sp>
          <p:nvSpPr>
            <p:cNvPr id="242" name="Google Shape;242;p18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subTitle" idx="1"/>
          </p:nvPr>
        </p:nvSpPr>
        <p:spPr>
          <a:xfrm>
            <a:off x="1041135" y="3391798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2"/>
          </p:nvPr>
        </p:nvSpPr>
        <p:spPr>
          <a:xfrm>
            <a:off x="1041165" y="1975687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subTitle" idx="3"/>
          </p:nvPr>
        </p:nvSpPr>
        <p:spPr>
          <a:xfrm>
            <a:off x="1041165" y="1454575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19"/>
          <p:cNvSpPr txBox="1">
            <a:spLocks noGrp="1"/>
          </p:cNvSpPr>
          <p:nvPr>
            <p:ph type="subTitle" idx="4"/>
          </p:nvPr>
        </p:nvSpPr>
        <p:spPr>
          <a:xfrm>
            <a:off x="1041139" y="2870711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258" name="Google Shape;258;p19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62" name="Google Shape;262;p19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266" name="Google Shape;266;p1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272" name="Google Shape;272;p19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19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293" name="Google Shape;293;p19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subTitle" idx="1"/>
          </p:nvPr>
        </p:nvSpPr>
        <p:spPr>
          <a:xfrm>
            <a:off x="945146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2"/>
          </p:nvPr>
        </p:nvSpPr>
        <p:spPr>
          <a:xfrm>
            <a:off x="341383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subTitle" idx="3"/>
          </p:nvPr>
        </p:nvSpPr>
        <p:spPr>
          <a:xfrm>
            <a:off x="588255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subTitle" idx="4"/>
          </p:nvPr>
        </p:nvSpPr>
        <p:spPr>
          <a:xfrm>
            <a:off x="9451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5"/>
          </p:nvPr>
        </p:nvSpPr>
        <p:spPr>
          <a:xfrm>
            <a:off x="3413833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ubTitle" idx="6"/>
          </p:nvPr>
        </p:nvSpPr>
        <p:spPr>
          <a:xfrm>
            <a:off x="58825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05" name="Google Shape;305;p20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06" name="Google Shape;306;p20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07" name="Google Shape;307;p20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20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20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15" name="Google Shape;315;p2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321" name="Google Shape;321;p20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324" name="Google Shape;324;p20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20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333" name="Google Shape;333;p20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1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56" name="Google Shape;356;p21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1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4" name="Google Shape;364;p21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65" name="Google Shape;365;p21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371" name="Google Shape;371;p21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392" name="Google Shape;392;p21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1"/>
          <p:cNvSpPr txBox="1">
            <a:spLocks noGrp="1"/>
          </p:cNvSpPr>
          <p:nvPr>
            <p:ph type="subTitle" idx="1"/>
          </p:nvPr>
        </p:nvSpPr>
        <p:spPr>
          <a:xfrm>
            <a:off x="720001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1"/>
          <p:cNvSpPr txBox="1">
            <a:spLocks noGrp="1"/>
          </p:cNvSpPr>
          <p:nvPr>
            <p:ph type="subTitle" idx="2"/>
          </p:nvPr>
        </p:nvSpPr>
        <p:spPr>
          <a:xfrm>
            <a:off x="4727863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1"/>
          <p:cNvSpPr txBox="1">
            <a:spLocks noGrp="1"/>
          </p:cNvSpPr>
          <p:nvPr>
            <p:ph type="subTitle" idx="3"/>
          </p:nvPr>
        </p:nvSpPr>
        <p:spPr>
          <a:xfrm>
            <a:off x="720000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4"/>
          </p:nvPr>
        </p:nvSpPr>
        <p:spPr>
          <a:xfrm>
            <a:off x="4727863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subTitle" idx="5"/>
          </p:nvPr>
        </p:nvSpPr>
        <p:spPr>
          <a:xfrm>
            <a:off x="720000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6"/>
          </p:nvPr>
        </p:nvSpPr>
        <p:spPr>
          <a:xfrm>
            <a:off x="720000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subTitle" idx="7"/>
          </p:nvPr>
        </p:nvSpPr>
        <p:spPr>
          <a:xfrm>
            <a:off x="4727828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3" name="Google Shape;403;p21"/>
          <p:cNvSpPr txBox="1">
            <a:spLocks noGrp="1"/>
          </p:cNvSpPr>
          <p:nvPr>
            <p:ph type="subTitle" idx="8"/>
          </p:nvPr>
        </p:nvSpPr>
        <p:spPr>
          <a:xfrm>
            <a:off x="4727828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4" name="Google Shape;40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2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407" name="Google Shape;407;p22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408" name="Google Shape;408;p22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22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416" name="Google Shape;416;p2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422" name="Google Shape;422;p22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425" name="Google Shape;425;p22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434" name="Google Shape;434;p22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1"/>
          </p:nvPr>
        </p:nvSpPr>
        <p:spPr>
          <a:xfrm>
            <a:off x="713225" y="180231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subTitle" idx="2"/>
          </p:nvPr>
        </p:nvSpPr>
        <p:spPr>
          <a:xfrm>
            <a:off x="339945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3"/>
          </p:nvPr>
        </p:nvSpPr>
        <p:spPr>
          <a:xfrm>
            <a:off x="713225" y="3568225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subTitle" idx="4"/>
          </p:nvPr>
        </p:nvSpPr>
        <p:spPr>
          <a:xfrm>
            <a:off x="339945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2"/>
          <p:cNvSpPr txBox="1">
            <a:spLocks noGrp="1"/>
          </p:cNvSpPr>
          <p:nvPr>
            <p:ph type="subTitle" idx="5"/>
          </p:nvPr>
        </p:nvSpPr>
        <p:spPr>
          <a:xfrm>
            <a:off x="607890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2"/>
          <p:cNvSpPr txBox="1">
            <a:spLocks noGrp="1"/>
          </p:cNvSpPr>
          <p:nvPr>
            <p:ph type="subTitle" idx="6"/>
          </p:nvPr>
        </p:nvSpPr>
        <p:spPr>
          <a:xfrm>
            <a:off x="607890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subTitle" idx="7"/>
          </p:nvPr>
        </p:nvSpPr>
        <p:spPr>
          <a:xfrm>
            <a:off x="713225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subTitle" idx="8"/>
          </p:nvPr>
        </p:nvSpPr>
        <p:spPr>
          <a:xfrm>
            <a:off x="339945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3" name="Google Shape;463;p22"/>
          <p:cNvSpPr txBox="1">
            <a:spLocks noGrp="1"/>
          </p:cNvSpPr>
          <p:nvPr>
            <p:ph type="subTitle" idx="9"/>
          </p:nvPr>
        </p:nvSpPr>
        <p:spPr>
          <a:xfrm>
            <a:off x="607890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13"/>
          </p:nvPr>
        </p:nvSpPr>
        <p:spPr>
          <a:xfrm>
            <a:off x="713225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subTitle" idx="14"/>
          </p:nvPr>
        </p:nvSpPr>
        <p:spPr>
          <a:xfrm>
            <a:off x="339945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15"/>
          </p:nvPr>
        </p:nvSpPr>
        <p:spPr>
          <a:xfrm>
            <a:off x="607890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713050"/>
            <a:ext cx="6576000" cy="11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Epilogue Light"/>
                <a:ea typeface="Epilogue Light"/>
                <a:cs typeface="Epilogue Light"/>
                <a:sym typeface="Epilog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0" name="Google Shape;470;p23"/>
          <p:cNvSpPr txBox="1">
            <a:spLocks noGrp="1"/>
          </p:cNvSpPr>
          <p:nvPr>
            <p:ph type="subTitle" idx="1"/>
          </p:nvPr>
        </p:nvSpPr>
        <p:spPr>
          <a:xfrm>
            <a:off x="2513400" y="3106825"/>
            <a:ext cx="4117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71" name="Google Shape;471;p23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472" name="Google Shape;472;p23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23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476" name="Google Shape;476;p2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482" name="Google Shape;482;p23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491" name="Google Shape;491;p23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3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512" name="Google Shape;512;p23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3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516" name="Google Shape;516;p23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520" name="Google Shape;520;p23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24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525" name="Google Shape;525;p24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529" name="Google Shape;529;p24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4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33" name="Google Shape;533;p2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4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539" name="Google Shape;539;p24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4"/>
          <p:cNvGrpSpPr/>
          <p:nvPr/>
        </p:nvGrpSpPr>
        <p:grpSpPr>
          <a:xfrm>
            <a:off x="-1217835" y="2330788"/>
            <a:ext cx="1695041" cy="1687727"/>
            <a:chOff x="5010334" y="-947702"/>
            <a:chExt cx="1842636" cy="1834885"/>
          </a:xfrm>
        </p:grpSpPr>
        <p:sp>
          <p:nvSpPr>
            <p:cNvPr id="560" name="Google Shape;560;p24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5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567" name="Google Shape;567;p25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568" name="Google Shape;568;p25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337033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5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572" name="Google Shape;572;p25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" name="Google Shape;575;p2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76" name="Google Shape;576;p2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582" name="Google Shape;582;p25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585" name="Google Shape;585;p25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5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594" name="Google Shape;594;p25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25"/>
          <p:cNvSpPr txBox="1">
            <a:spLocks noGrp="1"/>
          </p:cNvSpPr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6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618" name="Google Shape;618;p2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26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24" name="Google Shape;624;p26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26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33" name="Google Shape;633;p26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654" name="Google Shape;654;p26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6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658" name="Google Shape;658;p26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6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6"/>
          <p:cNvGrpSpPr/>
          <p:nvPr/>
        </p:nvGrpSpPr>
        <p:grpSpPr>
          <a:xfrm rot="10800000">
            <a:off x="-1" y="4300718"/>
            <a:ext cx="1220123" cy="1450333"/>
            <a:chOff x="-1" y="-673507"/>
            <a:chExt cx="1220123" cy="1450333"/>
          </a:xfrm>
        </p:grpSpPr>
        <p:sp>
          <p:nvSpPr>
            <p:cNvPr id="662" name="Google Shape;662;p26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6"/>
          <p:cNvSpPr txBox="1">
            <a:spLocks noGrp="1"/>
          </p:cNvSpPr>
          <p:nvPr>
            <p:ph type="title"/>
          </p:nvPr>
        </p:nvSpPr>
        <p:spPr>
          <a:xfrm>
            <a:off x="4702314" y="1745250"/>
            <a:ext cx="25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26"/>
          <p:cNvSpPr txBox="1">
            <a:spLocks noGrp="1"/>
          </p:cNvSpPr>
          <p:nvPr>
            <p:ph type="subTitle" idx="1"/>
          </p:nvPr>
        </p:nvSpPr>
        <p:spPr>
          <a:xfrm>
            <a:off x="4702314" y="2464225"/>
            <a:ext cx="25323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6"/>
          <p:cNvSpPr>
            <a:spLocks noGrp="1"/>
          </p:cNvSpPr>
          <p:nvPr>
            <p:ph type="pic" idx="2"/>
          </p:nvPr>
        </p:nvSpPr>
        <p:spPr>
          <a:xfrm>
            <a:off x="2083062" y="1282100"/>
            <a:ext cx="1338300" cy="276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67" name="Google Shape;667;p26"/>
          <p:cNvGrpSpPr/>
          <p:nvPr/>
        </p:nvGrpSpPr>
        <p:grpSpPr>
          <a:xfrm rot="5400000" flipH="1">
            <a:off x="100067" y="-146414"/>
            <a:ext cx="2444930" cy="2729792"/>
            <a:chOff x="6808150" y="2179547"/>
            <a:chExt cx="2339646" cy="2848281"/>
          </a:xfrm>
        </p:grpSpPr>
        <p:sp>
          <p:nvSpPr>
            <p:cNvPr id="668" name="Google Shape;668;p26"/>
            <p:cNvSpPr/>
            <p:nvPr/>
          </p:nvSpPr>
          <p:spPr>
            <a:xfrm>
              <a:off x="8627716" y="2179547"/>
              <a:ext cx="520080" cy="284828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6808150" y="4230896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534662" y="4125493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7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674" name="Google Shape;674;p27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27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78" name="Google Shape;678;p2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4" name="Google Shape;684;p27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27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93" name="Google Shape;693;p27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27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714" name="Google Shape;714;p27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7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718" name="Google Shape;718;p27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27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722" name="Google Shape;722;p27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27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7"/>
          <p:cNvSpPr txBox="1">
            <a:spLocks noGrp="1"/>
          </p:cNvSpPr>
          <p:nvPr>
            <p:ph type="subTitle" idx="1"/>
          </p:nvPr>
        </p:nvSpPr>
        <p:spPr>
          <a:xfrm>
            <a:off x="2347900" y="1644225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1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lang="fr" sz="10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lang="fr" sz="1000" b="1" i="0" u="sng" strike="noStrike" cap="non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lang="fr" sz="10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lang="fr" sz="1000" b="1" i="0" u="sng" strike="noStrike" cap="non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3"/>
              </a:rPr>
              <a:t>Flaticon</a:t>
            </a:r>
            <a:r>
              <a:rPr lang="fr" sz="10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lang="fr" sz="1000" b="1" i="0" u="sng" strike="noStrike" cap="non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4"/>
              </a:rPr>
              <a:t>Freepik</a:t>
            </a:r>
            <a:r>
              <a:rPr lang="fr" sz="1000" b="0" i="0" u="sng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727" name="Google Shape;727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8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30" name="Google Shape;730;p2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8"/>
          <p:cNvGrpSpPr/>
          <p:nvPr/>
        </p:nvGrpSpPr>
        <p:grpSpPr>
          <a:xfrm>
            <a:off x="256513" y="3860575"/>
            <a:ext cx="194347" cy="505001"/>
            <a:chOff x="5025077" y="4050620"/>
            <a:chExt cx="272081" cy="706888"/>
          </a:xfrm>
        </p:grpSpPr>
        <p:sp>
          <p:nvSpPr>
            <p:cNvPr id="736" name="Google Shape;736;p28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28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45" name="Google Shape;745;p28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28"/>
          <p:cNvSpPr txBox="1">
            <a:spLocks noGrp="1"/>
          </p:cNvSpPr>
          <p:nvPr>
            <p:ph type="subTitle" idx="1"/>
          </p:nvPr>
        </p:nvSpPr>
        <p:spPr>
          <a:xfrm>
            <a:off x="713250" y="1085175"/>
            <a:ext cx="77175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66" name="Google Shape;766;p28"/>
          <p:cNvSpPr txBox="1">
            <a:spLocks noGrp="1"/>
          </p:cNvSpPr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67" name="Google Shape;767;p28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768" name="Google Shape;768;p28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69" name="Google Shape;769;p28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28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73" name="Google Shape;773;p28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6" name="Google Shape;77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9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79" name="Google Shape;779;p2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785" name="Google Shape;785;p29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29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94" name="Google Shape;794;p29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Google Shape;814;p29"/>
          <p:cNvSpPr txBox="1">
            <a:spLocks noGrp="1"/>
          </p:cNvSpPr>
          <p:nvPr>
            <p:ph type="subTitle" idx="1"/>
          </p:nvPr>
        </p:nvSpPr>
        <p:spPr>
          <a:xfrm>
            <a:off x="713250" y="1085175"/>
            <a:ext cx="7717500" cy="21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29"/>
          <p:cNvSpPr txBox="1">
            <a:spLocks noGrp="1"/>
          </p:cNvSpPr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6" name="Google Shape;816;p29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817" name="Google Shape;817;p29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818" name="Google Shape;818;p29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avLst/>
                <a:gdLst/>
                <a:ahLst/>
                <a:cxnLst/>
                <a:rect l="l" t="t" r="r" b="b"/>
                <a:pathLst>
                  <a:path w="9161" h="1973967" extrusionOk="0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29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822" name="Google Shape;822;p29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avLst/>
                <a:gdLst/>
                <a:ahLst/>
                <a:cxnLst/>
                <a:rect l="l" t="t" r="r" b="b"/>
                <a:pathLst>
                  <a:path w="363692" h="2052815" extrusionOk="0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254142" h="9168" extrusionOk="0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avLst/>
                <a:gdLst/>
                <a:ahLst/>
                <a:cxnLst/>
                <a:rect l="l" t="t" r="r" b="b"/>
                <a:pathLst>
                  <a:path w="155737" h="190703" extrusionOk="0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5" name="Google Shape;82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8" name="Google Shape;82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31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3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4"/>
          <p:cNvGrpSpPr/>
          <p:nvPr/>
        </p:nvGrpSpPr>
        <p:grpSpPr>
          <a:xfrm rot="10800000" flipH="1">
            <a:off x="7749505" y="2949825"/>
            <a:ext cx="1393728" cy="2193670"/>
            <a:chOff x="-5" y="3169540"/>
            <a:chExt cx="1254142" cy="1973967"/>
          </a:xfrm>
        </p:grpSpPr>
        <p:sp>
          <p:nvSpPr>
            <p:cNvPr id="841" name="Google Shape;841;p34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34"/>
          <p:cNvGrpSpPr/>
          <p:nvPr/>
        </p:nvGrpSpPr>
        <p:grpSpPr>
          <a:xfrm flipH="1">
            <a:off x="1" y="1590325"/>
            <a:ext cx="2440954" cy="3551189"/>
            <a:chOff x="6808150" y="1320878"/>
            <a:chExt cx="2335841" cy="3705331"/>
          </a:xfrm>
        </p:grpSpPr>
        <p:sp>
          <p:nvSpPr>
            <p:cNvPr id="845" name="Google Shape;845;p34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3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849" name="Google Shape;849;p3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855" name="Google Shape;855;p34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864" name="Google Shape;864;p34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885" name="Google Shape;885;p3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5"/>
          <p:cNvGrpSpPr/>
          <p:nvPr/>
        </p:nvGrpSpPr>
        <p:grpSpPr>
          <a:xfrm flipH="1">
            <a:off x="1" y="0"/>
            <a:ext cx="1393728" cy="2193670"/>
            <a:chOff x="-5" y="3169540"/>
            <a:chExt cx="1254142" cy="1973967"/>
          </a:xfrm>
        </p:grpSpPr>
        <p:sp>
          <p:nvSpPr>
            <p:cNvPr id="890" name="Google Shape;890;p35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35"/>
          <p:cNvGrpSpPr/>
          <p:nvPr/>
        </p:nvGrpSpPr>
        <p:grpSpPr>
          <a:xfrm rot="10800000" flipH="1">
            <a:off x="6702279" y="1981"/>
            <a:ext cx="2440954" cy="3551189"/>
            <a:chOff x="6808150" y="1320878"/>
            <a:chExt cx="2335841" cy="3705331"/>
          </a:xfrm>
        </p:grpSpPr>
        <p:sp>
          <p:nvSpPr>
            <p:cNvPr id="894" name="Google Shape;894;p35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35"/>
          <p:cNvGrpSpPr/>
          <p:nvPr/>
        </p:nvGrpSpPr>
        <p:grpSpPr>
          <a:xfrm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898" name="Google Shape;898;p35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35"/>
          <p:cNvGrpSpPr/>
          <p:nvPr/>
        </p:nvGrpSpPr>
        <p:grpSpPr>
          <a:xfrm>
            <a:off x="8155065" y="4111384"/>
            <a:ext cx="369317" cy="739889"/>
            <a:chOff x="8246118" y="539509"/>
            <a:chExt cx="369317" cy="739889"/>
          </a:xfrm>
        </p:grpSpPr>
        <p:sp>
          <p:nvSpPr>
            <p:cNvPr id="902" name="Google Shape;902;p3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35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908" name="Google Shape;908;p35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35"/>
          <p:cNvGrpSpPr/>
          <p:nvPr/>
        </p:nvGrpSpPr>
        <p:grpSpPr>
          <a:xfrm rot="2700000">
            <a:off x="-1243680" y="1914457"/>
            <a:ext cx="1695125" cy="1687735"/>
            <a:chOff x="5010334" y="-947702"/>
            <a:chExt cx="1842636" cy="1834885"/>
          </a:xfrm>
        </p:grpSpPr>
        <p:sp>
          <p:nvSpPr>
            <p:cNvPr id="917" name="Google Shape;917;p35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EGpxNmDNk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joecham3oun.github.io/IHM_Project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/>
          <p:cNvSpPr txBox="1">
            <a:spLocks noGrp="1"/>
          </p:cNvSpPr>
          <p:nvPr>
            <p:ph type="ctrTitle"/>
          </p:nvPr>
        </p:nvSpPr>
        <p:spPr>
          <a:xfrm>
            <a:off x="1057500" y="651125"/>
            <a:ext cx="4010100" cy="192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500"/>
              <a:t>SmartRead</a:t>
            </a:r>
            <a:br>
              <a:rPr lang="fr" sz="4500"/>
            </a:br>
            <a:r>
              <a:rPr lang="fr" sz="4300" b="0">
                <a:solidFill>
                  <a:schemeClr val="accent1"/>
                </a:solidFill>
              </a:rPr>
              <a:t>Glasses</a:t>
            </a:r>
            <a:endParaRPr sz="4600"/>
          </a:p>
        </p:txBody>
      </p:sp>
      <p:pic>
        <p:nvPicPr>
          <p:cNvPr id="926" name="Google Shape;926;p36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1" y="1920344"/>
            <a:ext cx="3693670" cy="20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36"/>
          <p:cNvSpPr txBox="1"/>
          <p:nvPr/>
        </p:nvSpPr>
        <p:spPr>
          <a:xfrm>
            <a:off x="1057500" y="2367952"/>
            <a:ext cx="3514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None/>
            </a:pP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" sz="15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Atena AMNACHE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" sz="15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Rim HSSAIN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fr" sz="15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Joe CHAMOUN</a:t>
            </a:r>
            <a:endParaRPr/>
          </a:p>
        </p:txBody>
      </p:sp>
      <p:sp>
        <p:nvSpPr>
          <p:cNvPr id="928" name="Google Shape;92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929" name="Google Shape;929;p36"/>
          <p:cNvSpPr txBox="1"/>
          <p:nvPr/>
        </p:nvSpPr>
        <p:spPr>
          <a:xfrm>
            <a:off x="1085050" y="3859700"/>
            <a:ext cx="390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Projet d’IHM 2023-2024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Sorbonne Université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30" name="Google Shape;9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550" y="3859557"/>
            <a:ext cx="1649050" cy="66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>
            <a:spLocks noGrp="1"/>
          </p:cNvSpPr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</a:t>
            </a:r>
            <a:endParaRPr/>
          </a:p>
        </p:txBody>
      </p:sp>
      <p:sp>
        <p:nvSpPr>
          <p:cNvPr id="1032" name="Google Shape;103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1033" name="Google Shape;1033;p45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Prototype options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Sketches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Refined prototypes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4" name="Google Shape;1034;p45"/>
          <p:cNvSpPr/>
          <p:nvPr/>
        </p:nvSpPr>
        <p:spPr>
          <a:xfrm>
            <a:off x="6565375" y="146120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5" name="Google Shape;1035;p45"/>
          <p:cNvSpPr/>
          <p:nvPr/>
        </p:nvSpPr>
        <p:spPr>
          <a:xfrm>
            <a:off x="6565375" y="2091325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36" name="Google Shape;1036;p45"/>
          <p:cNvPicPr preferRelativeResize="0"/>
          <p:nvPr/>
        </p:nvPicPr>
        <p:blipFill rotWithShape="1">
          <a:blip r:embed="rId3">
            <a:alphaModFix/>
          </a:blip>
          <a:srcRect t="631" b="631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1042" name="Google Shape;1042;p46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5166" y="2924419"/>
            <a:ext cx="3693670" cy="205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25" y="611225"/>
            <a:ext cx="3609274" cy="19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25" y="877225"/>
            <a:ext cx="4268651" cy="16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7"/>
          <p:cNvSpPr txBox="1">
            <a:spLocks noGrp="1"/>
          </p:cNvSpPr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050" name="Google Shape;105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sp>
        <p:nvSpPr>
          <p:cNvPr id="1051" name="Google Shape;1051;p47"/>
          <p:cNvSpPr txBox="1"/>
          <p:nvPr/>
        </p:nvSpPr>
        <p:spPr>
          <a:xfrm>
            <a:off x="5103925" y="637200"/>
            <a:ext cx="3066900" cy="3907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Avis extérieurs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Problèmes rencontrés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Re-design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2" name="Google Shape;1052;p47"/>
          <p:cNvSpPr/>
          <p:nvPr/>
        </p:nvSpPr>
        <p:spPr>
          <a:xfrm>
            <a:off x="6565375" y="111750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3" name="Google Shape;1053;p47"/>
          <p:cNvSpPr/>
          <p:nvPr/>
        </p:nvSpPr>
        <p:spPr>
          <a:xfrm>
            <a:off x="6565375" y="2100825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54" name="Google Shape;1054;p47"/>
          <p:cNvPicPr preferRelativeResize="0"/>
          <p:nvPr/>
        </p:nvPicPr>
        <p:blipFill rotWithShape="1">
          <a:blip r:embed="rId3">
            <a:alphaModFix/>
          </a:blip>
          <a:srcRect l="3670" t="8096"/>
          <a:stretch/>
        </p:blipFill>
        <p:spPr>
          <a:xfrm>
            <a:off x="1335600" y="1411200"/>
            <a:ext cx="2872024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8"/>
          <p:cNvGrpSpPr/>
          <p:nvPr/>
        </p:nvGrpSpPr>
        <p:grpSpPr>
          <a:xfrm rot="10800000" flipH="1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60" name="Google Shape;1060;p48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48"/>
          <p:cNvSpPr txBox="1">
            <a:spLocks noGrp="1"/>
          </p:cNvSpPr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Prototype final</a:t>
            </a:r>
            <a:endParaRPr sz="4400"/>
          </a:p>
        </p:txBody>
      </p:sp>
      <p:sp>
        <p:nvSpPr>
          <p:cNvPr id="1063" name="Google Shape;1063;p48"/>
          <p:cNvSpPr txBox="1">
            <a:spLocks noGrp="1"/>
          </p:cNvSpPr>
          <p:nvPr>
            <p:ph type="title" idx="2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064" name="Google Shape;1064;p4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65" name="Google Shape;1065;p4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9"/>
          <p:cNvSpPr txBox="1">
            <a:spLocks noGrp="1"/>
          </p:cNvSpPr>
          <p:nvPr>
            <p:ph type="subTitle" idx="1"/>
          </p:nvPr>
        </p:nvSpPr>
        <p:spPr>
          <a:xfrm>
            <a:off x="904825" y="569948"/>
            <a:ext cx="7274400" cy="4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2200" dirty="0"/>
              <a:t>Après plusieurs </a:t>
            </a:r>
            <a:r>
              <a:rPr lang="fr" sz="2200" b="1" dirty="0"/>
              <a:t>ITÉRATIONS</a:t>
            </a:r>
            <a:r>
              <a:rPr lang="fr" sz="2200" dirty="0"/>
              <a:t> :</a:t>
            </a:r>
            <a:endParaRPr sz="2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/>
              <a:t>musique / insonorisation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 err="1"/>
              <a:t>eye</a:t>
            </a:r>
            <a:r>
              <a:rPr lang="fr" sz="2200" dirty="0"/>
              <a:t> </a:t>
            </a:r>
            <a:r>
              <a:rPr lang="fr" sz="2200" dirty="0" err="1"/>
              <a:t>tracking</a:t>
            </a:r>
            <a:r>
              <a:rPr lang="fr" sz="2200" dirty="0"/>
              <a:t>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/>
              <a:t>luminosité 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/>
              <a:t>traduction / définition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/>
              <a:t>partenaire de lecture : Georges</a:t>
            </a:r>
            <a:endParaRPr sz="2200" dirty="0"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 dirty="0"/>
              <a:t>braille</a:t>
            </a:r>
            <a:endParaRPr sz="2200" dirty="0"/>
          </a:p>
        </p:txBody>
      </p:sp>
      <p:sp>
        <p:nvSpPr>
          <p:cNvPr id="1073" name="Google Shape;107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pic>
        <p:nvPicPr>
          <p:cNvPr id="1074" name="Google Shape;10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4665">
            <a:off x="6036725" y="191851"/>
            <a:ext cx="2138574" cy="311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9" descr="A black background with a black squar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5447" y="3198019"/>
            <a:ext cx="2791977" cy="155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0"/>
          <p:cNvSpPr txBox="1">
            <a:spLocks noGrp="1"/>
          </p:cNvSpPr>
          <p:nvPr>
            <p:ph type="title"/>
          </p:nvPr>
        </p:nvSpPr>
        <p:spPr>
          <a:xfrm>
            <a:off x="720000" y="539499"/>
            <a:ext cx="7704000" cy="9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Final video prototype</a:t>
            </a:r>
            <a:endParaRPr/>
          </a:p>
        </p:txBody>
      </p:sp>
      <p:sp>
        <p:nvSpPr>
          <p:cNvPr id="1081" name="Google Shape;1081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pic>
        <p:nvPicPr>
          <p:cNvPr id="1082" name="Google Shape;1082;p50" descr="Découvrez notre vidéo de prototype de SmartRead Glasses, conçue pour notre projet IHM.&#10;&#10;Préparé par :&#10;- Atena&#10;- Rim&#10;- Joe&#10;&#10;&#10;Sorbonne Université 2024" title="SmartRead Glasses Prototype Video - IHM Project | Sorbonne Université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12" y="1533025"/>
            <a:ext cx="5002975" cy="28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9CDB3-4285-E68B-9C51-052D52528FBF}"/>
              </a:ext>
            </a:extLst>
          </p:cNvPr>
          <p:cNvSpPr txBox="1"/>
          <p:nvPr/>
        </p:nvSpPr>
        <p:spPr>
          <a:xfrm>
            <a:off x="720000" y="4595962"/>
            <a:ext cx="4873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0" cap="none" spc="0" normalizeH="0" baseline="0" noProof="1">
                <a:ln>
                  <a:noFill/>
                </a:ln>
                <a:solidFill>
                  <a:srgbClr val="1A1A00"/>
                </a:solidFill>
                <a:effectLst/>
                <a:uLnTx/>
                <a:uFillTx/>
                <a:latin typeface="Amiko"/>
                <a:cs typeface="Amiko"/>
                <a:sym typeface="Amiko"/>
              </a:rPr>
              <a:t>Blog: </a:t>
            </a:r>
            <a:r>
              <a:rPr kumimoji="0" lang="en-US" i="0" u="none" strike="noStrike" kern="0" cap="none" spc="0" normalizeH="0" baseline="0" noProof="1">
                <a:ln>
                  <a:noFill/>
                </a:ln>
                <a:solidFill>
                  <a:srgbClr val="1A1A00"/>
                </a:solidFill>
                <a:effectLst/>
                <a:uLnTx/>
                <a:uFillTx/>
                <a:latin typeface="Amiko"/>
                <a:cs typeface="Amiko"/>
                <a:sym typeface="Amiko"/>
                <a:hlinkClick r:id="rId5"/>
              </a:rPr>
              <a:t>https://joecham3oun.github.io/IHM_Project</a:t>
            </a:r>
            <a:endParaRPr lang="en-US" sz="1000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51"/>
          <p:cNvGrpSpPr/>
          <p:nvPr/>
        </p:nvGrpSpPr>
        <p:grpSpPr>
          <a:xfrm rot="10800000" flipH="1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88" name="Google Shape;1088;p51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51"/>
          <p:cNvSpPr txBox="1">
            <a:spLocks noGrp="1"/>
          </p:cNvSpPr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Conclusion</a:t>
            </a:r>
            <a:endParaRPr sz="4400"/>
          </a:p>
        </p:txBody>
      </p:sp>
      <p:sp>
        <p:nvSpPr>
          <p:cNvPr id="1091" name="Google Shape;1091;p51"/>
          <p:cNvSpPr txBox="1">
            <a:spLocks noGrp="1"/>
          </p:cNvSpPr>
          <p:nvPr>
            <p:ph type="title" idx="2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92" name="Google Shape;1092;p51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93" name="Google Shape;1093;p51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1096" name="Google Shape;1096;p51"/>
          <p:cNvSpPr txBox="1"/>
          <p:nvPr/>
        </p:nvSpPr>
        <p:spPr>
          <a:xfrm>
            <a:off x="941175" y="3626825"/>
            <a:ext cx="7073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</a:rPr>
              <a:t>Qu'avons-nous appris ?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Améliorations possibles ?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2"/>
          <p:cNvSpPr txBox="1">
            <a:spLocks noGrp="1"/>
          </p:cNvSpPr>
          <p:nvPr>
            <p:ph type="title"/>
          </p:nvPr>
        </p:nvSpPr>
        <p:spPr>
          <a:xfrm>
            <a:off x="1204949" y="540000"/>
            <a:ext cx="6846000" cy="22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Merci pour votre attention !</a:t>
            </a:r>
            <a:endParaRPr/>
          </a:p>
        </p:txBody>
      </p:sp>
      <p:sp>
        <p:nvSpPr>
          <p:cNvPr id="1102" name="Google Shape;1102;p52"/>
          <p:cNvSpPr txBox="1">
            <a:spLocks noGrp="1"/>
          </p:cNvSpPr>
          <p:nvPr>
            <p:ph type="subTitle" idx="1"/>
          </p:nvPr>
        </p:nvSpPr>
        <p:spPr>
          <a:xfrm>
            <a:off x="2347950" y="2423550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b="1"/>
              <a:t>Avez-vous des questions ?</a:t>
            </a:r>
            <a:endParaRPr/>
          </a:p>
        </p:txBody>
      </p:sp>
      <p:sp>
        <p:nvSpPr>
          <p:cNvPr id="1103" name="Google Shape;1103;p52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" sz="10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Please keep this slide for attribution</a:t>
            </a:r>
            <a:endParaRPr sz="1000" b="0" i="0" u="none" strike="noStrike" cap="non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104" name="Google Shape;11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936" name="Google Shape;936;p37"/>
          <p:cNvSpPr txBox="1">
            <a:spLocks noGrp="1"/>
          </p:cNvSpPr>
          <p:nvPr>
            <p:ph type="title" idx="2"/>
          </p:nvPr>
        </p:nvSpPr>
        <p:spPr>
          <a:xfrm>
            <a:off x="1129976" y="1955245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937" name="Google Shape;937;p37"/>
          <p:cNvSpPr txBox="1">
            <a:spLocks noGrp="1"/>
          </p:cNvSpPr>
          <p:nvPr>
            <p:ph type="title" idx="3"/>
          </p:nvPr>
        </p:nvSpPr>
        <p:spPr>
          <a:xfrm>
            <a:off x="5020601" y="1955256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938" name="Google Shape;938;p37"/>
          <p:cNvSpPr txBox="1">
            <a:spLocks noGrp="1"/>
          </p:cNvSpPr>
          <p:nvPr>
            <p:ph type="title" idx="4"/>
          </p:nvPr>
        </p:nvSpPr>
        <p:spPr>
          <a:xfrm>
            <a:off x="1129988" y="305072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939" name="Google Shape;939;p37"/>
          <p:cNvSpPr txBox="1">
            <a:spLocks noGrp="1"/>
          </p:cNvSpPr>
          <p:nvPr>
            <p:ph type="title" idx="5"/>
          </p:nvPr>
        </p:nvSpPr>
        <p:spPr>
          <a:xfrm>
            <a:off x="5020613" y="305073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940" name="Google Shape;940;p37"/>
          <p:cNvSpPr txBox="1">
            <a:spLocks noGrp="1"/>
          </p:cNvSpPr>
          <p:nvPr>
            <p:ph type="subTitle" idx="1"/>
          </p:nvPr>
        </p:nvSpPr>
        <p:spPr>
          <a:xfrm>
            <a:off x="2093275" y="195525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941" name="Google Shape;941;p37"/>
          <p:cNvSpPr txBox="1">
            <a:spLocks noGrp="1"/>
          </p:cNvSpPr>
          <p:nvPr>
            <p:ph type="subTitle" idx="8"/>
          </p:nvPr>
        </p:nvSpPr>
        <p:spPr>
          <a:xfrm>
            <a:off x="2093288" y="313464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Prototype final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42" name="Google Shape;942;p37"/>
          <p:cNvSpPr txBox="1">
            <a:spLocks noGrp="1"/>
          </p:cNvSpPr>
          <p:nvPr>
            <p:ph type="subTitle" idx="13"/>
          </p:nvPr>
        </p:nvSpPr>
        <p:spPr>
          <a:xfrm>
            <a:off x="5984429" y="1955250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Processus de Conception</a:t>
            </a:r>
            <a:endParaRPr/>
          </a:p>
        </p:txBody>
      </p:sp>
      <p:sp>
        <p:nvSpPr>
          <p:cNvPr id="943" name="Google Shape;943;p37"/>
          <p:cNvSpPr txBox="1">
            <a:spLocks noGrp="1"/>
          </p:cNvSpPr>
          <p:nvPr>
            <p:ph type="subTitle" idx="14"/>
          </p:nvPr>
        </p:nvSpPr>
        <p:spPr>
          <a:xfrm>
            <a:off x="5983913" y="305072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44" name="Google Shape;94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38"/>
          <p:cNvGrpSpPr/>
          <p:nvPr/>
        </p:nvGrpSpPr>
        <p:grpSpPr>
          <a:xfrm rot="10800000" flipH="1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50" name="Google Shape;950;p38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" name="Google Shape;952;p38"/>
          <p:cNvSpPr txBox="1">
            <a:spLocks noGrp="1"/>
          </p:cNvSpPr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Introduction</a:t>
            </a:r>
            <a:endParaRPr/>
          </a:p>
        </p:txBody>
      </p:sp>
      <p:sp>
        <p:nvSpPr>
          <p:cNvPr id="953" name="Google Shape;953;p38"/>
          <p:cNvSpPr txBox="1">
            <a:spLocks noGrp="1"/>
          </p:cNvSpPr>
          <p:nvPr>
            <p:ph type="title" idx="2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954" name="Google Shape;954;p3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955" name="Google Shape;955;p3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" name="Google Shape;95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Contexte et Objectif</a:t>
            </a:r>
            <a:endParaRPr/>
          </a:p>
        </p:txBody>
      </p:sp>
      <p:sp>
        <p:nvSpPr>
          <p:cNvPr id="963" name="Google Shape;963;p39"/>
          <p:cNvSpPr txBox="1">
            <a:spLocks noGrp="1"/>
          </p:cNvSpPr>
          <p:nvPr>
            <p:ph type="subTitle" idx="1"/>
          </p:nvPr>
        </p:nvSpPr>
        <p:spPr>
          <a:xfrm>
            <a:off x="880650" y="3326925"/>
            <a:ext cx="73419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1800" b="1"/>
              <a:t>Mettre l’utilisateur dans les conditions de lecture optimales</a:t>
            </a:r>
            <a:endParaRPr sz="1800" b="1"/>
          </a:p>
        </p:txBody>
      </p:sp>
      <p:pic>
        <p:nvPicPr>
          <p:cNvPr id="964" name="Google Shape;9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013" y="1395344"/>
            <a:ext cx="3117965" cy="1753855"/>
          </a:xfrm>
          <a:prstGeom prst="rect">
            <a:avLst/>
          </a:prstGeom>
          <a:noFill/>
          <a:ln>
            <a:noFill/>
          </a:ln>
          <a:effectLst>
            <a:reflection stA="16000" endPos="30000" dist="38100" dir="5400000" fadeDir="5400012" sy="-100000" algn="bl" rotWithShape="0"/>
          </a:effectLst>
        </p:spPr>
      </p:pic>
      <p:sp>
        <p:nvSpPr>
          <p:cNvPr id="965" name="Google Shape;96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966" name="Google Shape;9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50" y="1389000"/>
            <a:ext cx="1766550" cy="1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600" y="1389000"/>
            <a:ext cx="2109735" cy="17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0"/>
          <p:cNvGrpSpPr/>
          <p:nvPr/>
        </p:nvGrpSpPr>
        <p:grpSpPr>
          <a:xfrm rot="10800000" flipH="1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73" name="Google Shape;973;p40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40"/>
          <p:cNvSpPr txBox="1">
            <a:spLocks noGrp="1"/>
          </p:cNvSpPr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Processus de Conception</a:t>
            </a:r>
            <a:endParaRPr/>
          </a:p>
        </p:txBody>
      </p:sp>
      <p:sp>
        <p:nvSpPr>
          <p:cNvPr id="976" name="Google Shape;976;p40"/>
          <p:cNvSpPr txBox="1">
            <a:spLocks noGrp="1"/>
          </p:cNvSpPr>
          <p:nvPr>
            <p:ph type="title" idx="2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02</a:t>
            </a:r>
            <a:endParaRPr/>
          </a:p>
        </p:txBody>
      </p:sp>
      <p:grpSp>
        <p:nvGrpSpPr>
          <p:cNvPr id="977" name="Google Shape;977;p40"/>
          <p:cNvGrpSpPr/>
          <p:nvPr/>
        </p:nvGrpSpPr>
        <p:grpSpPr>
          <a:xfrm>
            <a:off x="-88891" y="1183021"/>
            <a:ext cx="1397902" cy="1294656"/>
            <a:chOff x="-88891" y="1183022"/>
            <a:chExt cx="1397902" cy="1294656"/>
          </a:xfrm>
        </p:grpSpPr>
        <p:sp>
          <p:nvSpPr>
            <p:cNvPr id="978" name="Google Shape;978;p40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Google Shape;98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>
            <a:spLocks noGrp="1"/>
          </p:cNvSpPr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Discover</a:t>
            </a:r>
            <a:endParaRPr/>
          </a:p>
        </p:txBody>
      </p:sp>
      <p:sp>
        <p:nvSpPr>
          <p:cNvPr id="986" name="Google Shape;98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987" name="Google Shape;987;p41"/>
          <p:cNvSpPr txBox="1"/>
          <p:nvPr/>
        </p:nvSpPr>
        <p:spPr>
          <a:xfrm>
            <a:off x="5104800" y="637200"/>
            <a:ext cx="3067200" cy="3906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6 Interviews</a:t>
            </a:r>
            <a:b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</a:b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Problématiques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Interaction points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Personas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8" name="Google Shape;988;p41"/>
          <p:cNvSpPr/>
          <p:nvPr/>
        </p:nvSpPr>
        <p:spPr>
          <a:xfrm>
            <a:off x="6566400" y="109440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9" name="Google Shape;989;p41"/>
          <p:cNvSpPr/>
          <p:nvPr/>
        </p:nvSpPr>
        <p:spPr>
          <a:xfrm>
            <a:off x="6566400" y="1764738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6566400" y="2790975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91" name="Google Shape;991;p41"/>
          <p:cNvPicPr preferRelativeResize="0"/>
          <p:nvPr/>
        </p:nvPicPr>
        <p:blipFill rotWithShape="1">
          <a:blip r:embed="rId3">
            <a:alphaModFix/>
          </a:blip>
          <a:srcRect t="3081"/>
          <a:stretch/>
        </p:blipFill>
        <p:spPr>
          <a:xfrm>
            <a:off x="1334150" y="1411026"/>
            <a:ext cx="2879500" cy="2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4385925" y="1501725"/>
            <a:ext cx="1285800" cy="285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9" name="Google Shape;999;p42"/>
          <p:cNvSpPr/>
          <p:nvPr/>
        </p:nvSpPr>
        <p:spPr>
          <a:xfrm>
            <a:off x="5981375" y="2983713"/>
            <a:ext cx="1941900" cy="137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0" name="Google Shape;1000;p42"/>
          <p:cNvSpPr/>
          <p:nvPr/>
        </p:nvSpPr>
        <p:spPr>
          <a:xfrm>
            <a:off x="1875025" y="1501713"/>
            <a:ext cx="1285800" cy="2853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1" name="Google Shape;1001;p42"/>
          <p:cNvSpPr txBox="1"/>
          <p:nvPr/>
        </p:nvSpPr>
        <p:spPr>
          <a:xfrm>
            <a:off x="1864375" y="2014250"/>
            <a:ext cx="345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2" name="Google Shape;1002;p42"/>
          <p:cNvPicPr preferRelativeResize="0"/>
          <p:nvPr/>
        </p:nvPicPr>
        <p:blipFill rotWithShape="1">
          <a:blip r:embed="rId3">
            <a:alphaModFix/>
          </a:blip>
          <a:srcRect l="30683" t="3031" r="28709" b="3693"/>
          <a:stretch/>
        </p:blipFill>
        <p:spPr>
          <a:xfrm>
            <a:off x="720000" y="1482612"/>
            <a:ext cx="1158076" cy="28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2"/>
          <p:cNvPicPr preferRelativeResize="0"/>
          <p:nvPr/>
        </p:nvPicPr>
        <p:blipFill rotWithShape="1">
          <a:blip r:embed="rId4">
            <a:alphaModFix/>
          </a:blip>
          <a:srcRect l="7579" t="7399" r="8202" b="7739"/>
          <a:stretch/>
        </p:blipFill>
        <p:spPr>
          <a:xfrm>
            <a:off x="5981375" y="1501713"/>
            <a:ext cx="1941900" cy="14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2"/>
          <p:cNvSpPr txBox="1"/>
          <p:nvPr/>
        </p:nvSpPr>
        <p:spPr>
          <a:xfrm>
            <a:off x="1878075" y="1501726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Marie</a:t>
            </a:r>
            <a:endParaRPr sz="1200" b="1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23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Étudiante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Lecture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scientifique et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apprentissage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5" name="Google Shape;1005;p42"/>
          <p:cNvSpPr txBox="1"/>
          <p:nvPr/>
        </p:nvSpPr>
        <p:spPr>
          <a:xfrm>
            <a:off x="4385925" y="1501713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Antoine</a:t>
            </a:r>
            <a:endParaRPr sz="1200" b="1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51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Psychologue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Malvoyant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Romans,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psychologie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5981525" y="2983677"/>
            <a:ext cx="194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Juliette</a:t>
            </a:r>
            <a:r>
              <a:rPr lang="fr" sz="1200" dirty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29 ans</a:t>
            </a:r>
            <a:endParaRPr sz="12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Architecte d’intérieur</a:t>
            </a:r>
            <a:endParaRPr sz="12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 dirty="0">
                <a:solidFill>
                  <a:schemeClr val="dk1"/>
                </a:solidFill>
                <a:highlight>
                  <a:srgbClr val="6D9EEB"/>
                </a:highlight>
                <a:latin typeface="Amiko"/>
                <a:ea typeface="Amiko"/>
                <a:cs typeface="Amiko"/>
                <a:sym typeface="Amiko"/>
              </a:rPr>
              <a:t>TDAH</a:t>
            </a:r>
            <a:endParaRPr sz="1200" b="1" i="1" dirty="0">
              <a:solidFill>
                <a:schemeClr val="dk1"/>
              </a:solidFill>
              <a:highlight>
                <a:srgbClr val="6D9EEB"/>
              </a:highlight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design, romans</a:t>
            </a:r>
            <a:endParaRPr sz="1200" dirty="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7" name="Google Shape;10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950" y="1501725"/>
            <a:ext cx="930751" cy="28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>
            <a:spLocks noGrp="1"/>
          </p:cNvSpPr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Invention</a:t>
            </a:r>
            <a:endParaRPr dirty="0"/>
          </a:p>
        </p:txBody>
      </p:sp>
      <p:sp>
        <p:nvSpPr>
          <p:cNvPr id="1013" name="Google Shape;101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1014" name="Google Shape;1014;p43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Brainstorming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Diagrammes d’affinité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space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dimensions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5" name="Google Shape;1015;p43"/>
          <p:cNvSpPr/>
          <p:nvPr/>
        </p:nvSpPr>
        <p:spPr>
          <a:xfrm>
            <a:off x="6565375" y="109440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6" name="Google Shape;1016;p43"/>
          <p:cNvSpPr/>
          <p:nvPr/>
        </p:nvSpPr>
        <p:spPr>
          <a:xfrm>
            <a:off x="6565375" y="212565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7" name="Google Shape;1017;p43"/>
          <p:cNvSpPr/>
          <p:nvPr/>
        </p:nvSpPr>
        <p:spPr>
          <a:xfrm>
            <a:off x="6565375" y="2790100"/>
            <a:ext cx="144000" cy="29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18" name="Google Shape;1018;p43"/>
          <p:cNvPicPr preferRelativeResize="0"/>
          <p:nvPr/>
        </p:nvPicPr>
        <p:blipFill rotWithShape="1">
          <a:blip r:embed="rId3">
            <a:alphaModFix/>
          </a:blip>
          <a:srcRect t="990" b="990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1024" name="Google Shape;10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75" y="2852550"/>
            <a:ext cx="1933724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6175" y="3092775"/>
            <a:ext cx="2530175" cy="1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725" y="531725"/>
            <a:ext cx="3917268" cy="26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, AR, VR and 3D Online Retail Experiences Business Plan by Slidesgo">
  <a:themeElements>
    <a:clrScheme name="Custom 2">
      <a:dk1>
        <a:srgbClr val="1A1A00"/>
      </a:dk1>
      <a:lt1>
        <a:srgbClr val="FAFEFF"/>
      </a:lt1>
      <a:dk2>
        <a:srgbClr val="9BA6A8"/>
      </a:dk2>
      <a:lt2>
        <a:srgbClr val="E5EBEC"/>
      </a:lt2>
      <a:accent1>
        <a:srgbClr val="2FCCC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181</Words>
  <Application>Microsoft Macintosh PowerPoint</Application>
  <PresentationFormat>On-screen Show (16:9)</PresentationFormat>
  <Paragraphs>118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Open Sans</vt:lpstr>
      <vt:lpstr>Epilogue Light</vt:lpstr>
      <vt:lpstr>Amiko</vt:lpstr>
      <vt:lpstr>Raleway</vt:lpstr>
      <vt:lpstr>Arial</vt:lpstr>
      <vt:lpstr>Nunito Light</vt:lpstr>
      <vt:lpstr>Epilogue</vt:lpstr>
      <vt:lpstr>Calibri</vt:lpstr>
      <vt:lpstr>Simple Light</vt:lpstr>
      <vt:lpstr>AI, AR, VR and 3D Online Retail Experiences Business Plan by Slidesgo</vt:lpstr>
      <vt:lpstr>SmartRead Glasses</vt:lpstr>
      <vt:lpstr>Table des matières</vt:lpstr>
      <vt:lpstr>Introduction</vt:lpstr>
      <vt:lpstr>Contexte et Objectif</vt:lpstr>
      <vt:lpstr>Processus de Conception</vt:lpstr>
      <vt:lpstr>Discover</vt:lpstr>
      <vt:lpstr>Personas </vt:lpstr>
      <vt:lpstr>Invention</vt:lpstr>
      <vt:lpstr>PowerPoint Presentation</vt:lpstr>
      <vt:lpstr>Design</vt:lpstr>
      <vt:lpstr>PowerPoint Presentation</vt:lpstr>
      <vt:lpstr>Evaluation</vt:lpstr>
      <vt:lpstr>Prototype final</vt:lpstr>
      <vt:lpstr>PowerPoint Presentation</vt:lpstr>
      <vt:lpstr>Final video prototype</vt:lpstr>
      <vt:lpstr>Conclusion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SmartRead Glasses</dc:title>
  <cp:lastModifiedBy>Joe CHAMOUN</cp:lastModifiedBy>
  <cp:revision>3</cp:revision>
  <dcterms:modified xsi:type="dcterms:W3CDTF">2024-03-13T09:13:22Z</dcterms:modified>
</cp:coreProperties>
</file>